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8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0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51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8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3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4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3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6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1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18EBA-43CC-4200-9EF5-3D0B7D01DA0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5881D-A563-4835-8E1A-A3DCAB3D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8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1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85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2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1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12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juser</dc:creator>
  <cp:lastModifiedBy>juser</cp:lastModifiedBy>
  <cp:revision>2</cp:revision>
  <dcterms:created xsi:type="dcterms:W3CDTF">2012-07-10T17:55:37Z</dcterms:created>
  <dcterms:modified xsi:type="dcterms:W3CDTF">2012-07-10T18:00:56Z</dcterms:modified>
</cp:coreProperties>
</file>